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2"/>
  </p:notesMasterIdLst>
  <p:handoutMasterIdLst>
    <p:handoutMasterId r:id="rId63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</p:sldIdLst>
  <p:sldSz cx="10080625" cy="7559675"/>
  <p:notesSz cx="7559675" cy="106918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11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3" name="日付プレースホルダー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4" name="フッター プレースホルダー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スライド番号プレースホルダー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5958656D-F6F6-4D83-9592-3988A6DF8299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629688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altLang="ja-JP"/>
          </a:p>
        </p:txBody>
      </p:sp>
      <p:sp>
        <p:nvSpPr>
          <p:cNvPr id="4" name="ヘッダー プレースホルダー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日付プレースホルダー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フッター プレースホルダー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fld id="{EF53ABE7-8C85-4B78-8E62-225EDFE220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76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altLang="ja-JP" sz="2000" b="0" i="0" u="none" strike="noStrike" kern="1200">
        <a:ln>
          <a:noFill/>
        </a:ln>
        <a:latin typeface="Liberation Sans" pitchFamily="18"/>
        <a:ea typeface="ＭＳ Ｐゴシック" pitchFamily="2"/>
        <a:cs typeface="Mangal" pitchFamily="2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BFA0FCD-43C4-4F8A-AC9C-9E3FD0E65B72}" type="slidenum">
              <a:t>1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 sz="2810"/>
          </a:p>
        </p:txBody>
      </p:sp>
    </p:spTree>
    <p:extLst>
      <p:ext uri="{BB962C8B-B14F-4D97-AF65-F5344CB8AC3E}">
        <p14:creationId xmlns:p14="http://schemas.microsoft.com/office/powerpoint/2010/main" val="1677075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543660F-267D-4157-BEB7-7F12DD83BCCB}" type="slidenum">
              <a:t>10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02673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2033D9-3D31-4397-ABD4-264A467FE077}" type="slidenum">
              <a:t>11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29516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423717F-E53D-45D5-A1A2-B9F7DC9D07B6}" type="slidenum">
              <a:t>12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84403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011CDC9-EAD4-436F-B396-D38C2F31732A}" type="slidenum">
              <a:t>13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55190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10B6E6-67EB-4F2F-9DD2-5EDE1E91AED3}" type="slidenum">
              <a:t>14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19203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B0EBFA3-3258-4356-A875-7421048B5F6A}" type="slidenum">
              <a:t>15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054387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B84B868-EFE2-4015-85C1-C5C26B99F345}" type="slidenum">
              <a:t>16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5752D1B-A0AA-4BB0-94AD-8DEDB8003AF7}" type="slidenum">
              <a:t>17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16111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7F9363C-85BA-4285-879E-99A5EC4C07DE}" type="slidenum">
              <a:t>18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1044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09EC1EF-4290-4B22-966F-FF869C21DB5B}" type="slidenum">
              <a:t>19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52596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E589DFE-F787-443F-A240-CE5139DB69A9}" type="slidenum">
              <a:t>2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59124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E4B179-2443-4094-80B2-F26C699B9BF0}" type="slidenum">
              <a:t>20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90676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D1AEF33-67AC-4CD0-9EF8-0D7305D4F7A9}" type="slidenum">
              <a:t>21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4361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7B11F64-EDF8-465C-9192-894B4BB8506C}" type="slidenum">
              <a:t>22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27820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B490708-15C3-4CB9-A2F2-55809CE40EFB}" type="slidenum">
              <a:t>23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69160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1B9E334-B9AB-460D-B8F0-27E428B6A7EE}" type="slidenum">
              <a:t>24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8013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D9F4B50-3E08-488A-A07C-51A383747F0B}" type="slidenum">
              <a:t>25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20829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33AB746-77A3-4135-B9AA-D5EE7B6DE98E}" type="slidenum">
              <a:t>26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64616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45C6358-2AC9-40AA-871A-0C51734026CB}" type="slidenum">
              <a:t>27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996268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A3842A9-2A6A-473F-B83A-C781B26C4E0D}" type="slidenum">
              <a:t>28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7978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1D8C21D-2036-42E4-9DEA-7234AC4BF66D}" type="slidenum">
              <a:t>29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33434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72E2F0A-37D1-4058-A962-87E8B1F53C37}" type="slidenum">
              <a:t>3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7154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CC382A9-8011-4570-A5CE-0D2968EA30FA}" type="slidenum">
              <a:t>30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00182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45AED88-0DF8-42E2-B04A-B4F174529AF3}" type="slidenum">
              <a:t>31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687661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7D530AB-C4D3-4706-9BF4-A0E7D25F03CE}" type="slidenum">
              <a:t>32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15281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53CB7C5-0545-4092-94A5-B6477A369CD2}" type="slidenum">
              <a:t>33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809442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277CA6B-56E5-4B8F-BD4F-D14810390F5B}" type="slidenum">
              <a:t>34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719467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294690-8783-4689-B1E0-42D585684346}" type="slidenum">
              <a:t>35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10445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3CA2C3-7064-4443-907C-434173DBF73D}" type="slidenum">
              <a:t>36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3275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033FA46-5B7C-4E15-B44D-3E85337E52E8}" type="slidenum">
              <a:t>37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171401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0C0E060-7A2B-4EF7-9238-FBB90C863332}" type="slidenum">
              <a:t>38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3398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A3EF8D-DBB1-4283-B8CF-0B6DE9AC2F6D}" type="slidenum">
              <a:t>39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8686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5C21670-6211-4E11-A106-CEBD6BEEE538}" type="slidenum">
              <a:t>4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2613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983D86D-4E66-47C0-A801-3D01A045176F}" type="slidenum">
              <a:t>40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9524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BF5409E-1417-43D1-A5E7-D5E9F9E8B75E}" type="slidenum">
              <a:t>41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96977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8BAFC4A-6839-4B34-9C25-3E9DB4B5BBAD}" type="slidenum">
              <a:t>42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541227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B3F292E-437A-48E8-A99D-BA73CC41FF87}" type="slidenum">
              <a:t>43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988098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125ACC-DCC3-4AD5-BC83-35F41F519262}" type="slidenum">
              <a:t>44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368836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8393456-F680-4184-8F85-5B5E618CC65D}" type="slidenum">
              <a:t>45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988232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5069CF4-8067-4E70-966D-2C068F488201}" type="slidenum">
              <a:t>46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203479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BEAB00D-2C8E-4DB3-BC58-3CEDE309BD51}" type="slidenum">
              <a:t>47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45971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1696DAF-54E8-4B54-B1B1-C02A2F4F1E50}" type="slidenum">
              <a:t>48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10470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787DEBF-B12E-409A-86B2-45F5E53B71CB}" type="slidenum">
              <a:t>49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97033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ECF61C4-5F34-4864-B208-2379DF019AAA}" type="slidenum">
              <a:t>5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306398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2978EE9-4D9C-4512-BB7B-8959D5910378}" type="slidenum">
              <a:t>50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969943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2ACD8B1-6FB8-4901-B434-62F49511A833}" type="slidenum">
              <a:t>51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320349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2A6705D-EB25-483A-886C-A9CC36AB7C0F}" type="slidenum">
              <a:t>52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595032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C96B8D9-FCB1-4A36-838C-17C06F949243}" type="slidenum">
              <a:t>53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379445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479A91B-5795-44A3-A3E3-43EFD097939C}" type="slidenum">
              <a:t>54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37412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66DD7D4-E442-4F96-A250-D1057F3A03C9}" type="slidenum">
              <a:t>55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038684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D335B6B-B3FA-42F0-B140-1E0CC95F7BC7}" type="slidenum">
              <a:t>56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619318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22CD1CD-F249-4F81-9CBF-5712075D42B5}" type="slidenum">
              <a:t>57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46555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6A0566D-22D5-41CB-8F9D-A154C005F7F6}" type="slidenum">
              <a:t>58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204060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FEDF38C-4FD4-437E-A5A1-4CC39E7FCB86}" type="slidenum">
              <a:t>59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8907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77EB47D-5798-4CAD-ADDB-82A2A604E8D3}" type="slidenum">
              <a:t>6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37006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7990E7A-9E52-4A0A-A6BE-1FF4BC716B22}" type="slidenum">
              <a:t>7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7409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9D390B-EE49-4364-AC39-42193E2A3BC4}" type="slidenum">
              <a:t>8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1781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9BAE9A2-8692-486E-88AD-CF642DAA4A61}" type="slidenum">
              <a:t>9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107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31F3E9D-65B3-4F3A-9733-289CBB29D0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9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7A9D47E-D896-4C03-9527-1805FCC67C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69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FF9D237-09EE-48FB-9280-81890071B24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48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A78E8B-4EC1-4369-B435-931A9F2CA9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28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76ACB6-162D-43F5-8A5A-81A0B2B42E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7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7AFB9D5-4377-480C-92C8-61F5239F8D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9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65A2559-7BC0-44A3-AFB8-40341AFAD3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72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96039E-3595-450D-9F43-AEEF435B26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1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C36C64-878A-49F8-8E7A-CB87F5E3198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4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9A72838-DF5D-48C9-8BC2-650D95B9CEE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6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EAA7209-6F83-425A-8CF2-CAC30C9B5CA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86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DDE29FD-D2A1-4157-BAF3-F887959107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46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62470CD-1493-4AE0-849A-16F6A5684C6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2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6C9EDAA-DA11-4661-972D-8F2C778C3FE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75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92152F-3446-49C3-AB22-9FBEAE3C238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57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18BB4E-BFC7-4E9F-A705-BF0B95D8BD0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48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8B8CA3-5692-4D65-AA66-71D8EC4947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48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63E562-470D-4BD3-A18B-8CA657D11D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5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6741D4-F6CE-4116-85CC-8E9085C3D82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42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68C4F1A-7FED-44A4-92B1-4D5B71CE91F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80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AC3C548-EEF4-4731-ADC5-72111135EE7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8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ADD49F-3753-4454-A99F-74F3904500F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altLang="ja-JP"/>
          </a:p>
        </p:txBody>
      </p:sp>
      <p:sp>
        <p:nvSpPr>
          <p:cNvPr id="3" name="テキスト プレースホルダー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altLang="ja-JP"/>
          </a:p>
        </p:txBody>
      </p:sp>
      <p:sp>
        <p:nvSpPr>
          <p:cNvPr id="4" name="日付プレースホルダー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フッター プレースホルダー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スライド番号プレースホルダー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fld id="{668CC1FE-5F4F-4FCB-9809-155207E7872F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US" altLang="ja-JP" sz="4400" b="0" i="0" u="none" strike="noStrike" kern="1200">
          <a:ln>
            <a:noFill/>
          </a:ln>
          <a:latin typeface="Liberation Sans" pitchFamily="18"/>
          <a:ea typeface="ＭＳ Ｐゴシック" pitchFamily="2"/>
          <a:cs typeface="Mangal" pitchFamily="2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altLang="ja-JP" sz="3200" b="0" i="0" u="none" strike="noStrike" kern="1200">
          <a:ln>
            <a:noFill/>
          </a:ln>
          <a:latin typeface="Liberation Sans" pitchFamily="18"/>
          <a:ea typeface="ＭＳ Ｐゴシック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altLang="ja-JP"/>
          </a:p>
        </p:txBody>
      </p:sp>
      <p:sp>
        <p:nvSpPr>
          <p:cNvPr id="3" name="テキスト プレースホルダー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altLang="ja-JP"/>
          </a:p>
        </p:txBody>
      </p:sp>
      <p:sp>
        <p:nvSpPr>
          <p:cNvPr id="4" name="日付プレースホルダー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フッター プレースホルダー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スライド番号プレースホルダー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ＭＳ Ｐ明朝" pitchFamily="2"/>
                <a:cs typeface="Tahoma" pitchFamily="2"/>
              </a:defRPr>
            </a:lvl1pPr>
          </a:lstStyle>
          <a:p>
            <a:pPr lvl="0"/>
            <a:fld id="{8FA04E08-105E-4AA3-BB5B-95A9E9288E0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US" altLang="ja-JP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marL="0" marR="0" indent="0" rtl="0" hangingPunct="0">
        <a:spcBef>
          <a:spcPts val="0"/>
        </a:spcBef>
        <a:spcAft>
          <a:spcPts val="1417"/>
        </a:spcAft>
        <a:tabLst/>
        <a:defRPr lang="en-US" altLang="ja-JP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/>
          <p:cNvSpPr/>
          <p:nvPr/>
        </p:nvSpPr>
        <p:spPr>
          <a:xfrm>
            <a:off x="-143640" y="4176359"/>
            <a:ext cx="10368000" cy="172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83CA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>
          <a:xfrm>
            <a:off x="-72000" y="3436560"/>
            <a:ext cx="10224000" cy="3173400"/>
          </a:xfrm>
        </p:spPr>
        <p:txBody>
          <a:bodyPr/>
          <a:lstStyle/>
          <a:p>
            <a:pPr lvl="0"/>
            <a:r>
              <a:rPr lang="en-US" sz="4000"/>
              <a:t>4.</a:t>
            </a:r>
            <a:r>
              <a:rPr lang="ja-JP" altLang="en-US" sz="4000"/>
              <a:t>実践編</a:t>
            </a:r>
            <a:r>
              <a:rPr lang="en-US" altLang="ja-JP" sz="4000"/>
              <a:t>〜</a:t>
            </a:r>
            <a:r>
              <a:rPr lang="en-US" sz="4000">
                <a:latin typeface="Calibri" pitchFamily="18"/>
              </a:rPr>
              <a:t>Cesium</a:t>
            </a:r>
            <a:r>
              <a:rPr lang="ja-JP" altLang="en-US" sz="4000">
                <a:latin typeface="Calibri" pitchFamily="18"/>
              </a:rPr>
              <a:t>で地図を表示してみよう</a:t>
            </a:r>
            <a:r>
              <a:rPr lang="en-US" altLang="ja-JP" sz="4000"/>
              <a:t>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設定を行う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058" r="1425" b="6348"/>
          <a:stretch>
            <a:fillRect/>
          </a:stretch>
        </p:blipFill>
        <p:spPr>
          <a:xfrm>
            <a:off x="108000" y="2232000"/>
            <a:ext cx="9936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7128000" y="5688000"/>
            <a:ext cx="1188000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 flipV="1">
            <a:off x="4536000" y="5688000"/>
            <a:ext cx="2592000" cy="144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68000" y="5544000"/>
            <a:ext cx="3240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Continue to layoutsをクリック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設定を行う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718" r="1616" b="5689"/>
          <a:stretch>
            <a:fillRect/>
          </a:stretch>
        </p:blipFill>
        <p:spPr>
          <a:xfrm>
            <a:off x="91440" y="1944000"/>
            <a:ext cx="991656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7812000" y="3276000"/>
            <a:ext cx="900000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 flipV="1">
            <a:off x="6912000" y="1800000"/>
            <a:ext cx="864000" cy="1656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513320" y="1563480"/>
            <a:ext cx="3240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Publish pageをクリック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branchを変更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058" r="8209" b="6348"/>
          <a:stretch>
            <a:fillRect/>
          </a:stretch>
        </p:blipFill>
        <p:spPr>
          <a:xfrm>
            <a:off x="468000" y="2088000"/>
            <a:ext cx="9252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2124000" y="4608000"/>
            <a:ext cx="1080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2124000" y="4842360"/>
            <a:ext cx="2196000" cy="13496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 flipH="1" flipV="1">
            <a:off x="4320000" y="5760000"/>
            <a:ext cx="648000" cy="216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428000" y="5990040"/>
            <a:ext cx="36000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Branch:masterになっているので、gh-pagesに変更する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ローカルにリポジトリを複製する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083" r="3760" b="6324"/>
          <a:stretch>
            <a:fillRect/>
          </a:stretch>
        </p:blipFill>
        <p:spPr>
          <a:xfrm>
            <a:off x="163440" y="2015999"/>
            <a:ext cx="970056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7560000" y="5472000"/>
            <a:ext cx="1152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>
            <a:off x="5472000" y="5616000"/>
            <a:ext cx="2088000" cy="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44000" y="5472000"/>
            <a:ext cx="36000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Clone in Desktopをクリックすると、GitHubのソフトが立ち上がる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立ち上がらないときは・・・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0" y="1332000"/>
            <a:ext cx="10079640" cy="56667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3528000" y="2951999"/>
            <a:ext cx="4464000" cy="5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すべてのプログラムからソフトを立ち上げる</a:t>
            </a:r>
          </a:p>
        </p:txBody>
      </p:sp>
      <p:sp>
        <p:nvSpPr>
          <p:cNvPr id="5" name="フリーフォーム 4"/>
          <p:cNvSpPr/>
          <p:nvPr/>
        </p:nvSpPr>
        <p:spPr>
          <a:xfrm>
            <a:off x="36000" y="4536000"/>
            <a:ext cx="1080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GitHubをたちあげる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6348"/>
          <a:stretch>
            <a:fillRect/>
          </a:stretch>
        </p:blipFill>
        <p:spPr>
          <a:xfrm>
            <a:off x="0" y="1497240"/>
            <a:ext cx="10079640" cy="53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72000" y="1655999"/>
            <a:ext cx="36000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 flipV="1">
            <a:off x="432000" y="1800000"/>
            <a:ext cx="2304000" cy="3600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736000" y="5513040"/>
            <a:ext cx="3384000" cy="318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＋ボタンを押す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先ほど選択したリポジトリを選択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17785"/>
          <a:stretch>
            <a:fillRect/>
          </a:stretch>
        </p:blipFill>
        <p:spPr>
          <a:xfrm>
            <a:off x="360" y="1317240"/>
            <a:ext cx="10079640" cy="4658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2304000" y="1800000"/>
            <a:ext cx="43200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 flipV="1">
            <a:off x="2736360" y="1944000"/>
            <a:ext cx="2591640" cy="288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1440000" y="2664000"/>
            <a:ext cx="1007999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364000" y="2124000"/>
            <a:ext cx="3671999" cy="5749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Cloneを選択すると、先ほど作成したリポジトリが表示される</a:t>
            </a:r>
          </a:p>
        </p:txBody>
      </p:sp>
      <p:sp>
        <p:nvSpPr>
          <p:cNvPr id="8" name="直線コネクタ 7"/>
          <p:cNvSpPr/>
          <p:nvPr/>
        </p:nvSpPr>
        <p:spPr>
          <a:xfrm flipH="1" flipV="1">
            <a:off x="2737080" y="1944360"/>
            <a:ext cx="2591640" cy="288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9" name="直線コネクタ 8"/>
          <p:cNvSpPr/>
          <p:nvPr/>
        </p:nvSpPr>
        <p:spPr>
          <a:xfrm flipH="1">
            <a:off x="2448360" y="2232360"/>
            <a:ext cx="2879640" cy="57564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cloneをクリック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6609"/>
          <a:stretch>
            <a:fillRect/>
          </a:stretch>
        </p:blipFill>
        <p:spPr>
          <a:xfrm>
            <a:off x="360" y="1332000"/>
            <a:ext cx="10079640" cy="52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1458360" y="2682360"/>
            <a:ext cx="286164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2015999" y="5328000"/>
            <a:ext cx="1655999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 flipH="1">
            <a:off x="4320000" y="2807640"/>
            <a:ext cx="1224000" cy="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直線コネクタ 6"/>
          <p:cNvSpPr/>
          <p:nvPr/>
        </p:nvSpPr>
        <p:spPr>
          <a:xfrm flipH="1">
            <a:off x="3671999" y="2808000"/>
            <a:ext cx="1872361" cy="2664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44360" y="2629080"/>
            <a:ext cx="453564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作成したリポジトリを選択→Clone　をクリック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フォルダの作成先を選択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10773"/>
          <a:stretch>
            <a:fillRect/>
          </a:stretch>
        </p:blipFill>
        <p:spPr>
          <a:xfrm>
            <a:off x="19440" y="1351800"/>
            <a:ext cx="10079640" cy="50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4031999" y="3851999"/>
            <a:ext cx="648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>
            <a:off x="4680000" y="3600000"/>
            <a:ext cx="2232000" cy="360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4968000" y="4824000"/>
            <a:ext cx="648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直線コネクタ 6"/>
          <p:cNvSpPr/>
          <p:nvPr/>
        </p:nvSpPr>
        <p:spPr>
          <a:xfrm flipH="1">
            <a:off x="5400000" y="3600360"/>
            <a:ext cx="1512360" cy="122364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56000" y="3311999"/>
            <a:ext cx="22320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GitHubを選択して、OKをクリック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Cloneが始まる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8514"/>
          <a:stretch>
            <a:fillRect/>
          </a:stretch>
        </p:blipFill>
        <p:spPr>
          <a:xfrm>
            <a:off x="360" y="1368000"/>
            <a:ext cx="10079640" cy="51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72000" y="4248000"/>
            <a:ext cx="5832000" cy="1262160"/>
          </a:xfrm>
        </p:spPr>
        <p:txBody>
          <a:bodyPr/>
          <a:lstStyle/>
          <a:p>
            <a:pPr lvl="0"/>
            <a:r>
              <a:rPr lang="en-US"/>
              <a:t>GitHubを使う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masterを変更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7244"/>
          <a:stretch>
            <a:fillRect/>
          </a:stretch>
        </p:blipFill>
        <p:spPr>
          <a:xfrm>
            <a:off x="0" y="1440000"/>
            <a:ext cx="10079640" cy="5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1728000" y="1655999"/>
            <a:ext cx="648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1800000" y="3096000"/>
            <a:ext cx="2304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 flipH="1" flipV="1">
            <a:off x="2376000" y="1728000"/>
            <a:ext cx="3527999" cy="1223999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直線コネクタ 6"/>
          <p:cNvSpPr/>
          <p:nvPr/>
        </p:nvSpPr>
        <p:spPr>
          <a:xfrm flipH="1">
            <a:off x="4104000" y="2952359"/>
            <a:ext cx="1800360" cy="215641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903999" y="2808000"/>
            <a:ext cx="302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masterをgh-pagesに変更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4000"/>
              <a:t>GitHub</a:t>
            </a:r>
            <a:r>
              <a:rPr lang="ja-JP" altLang="en-US" sz="4000"/>
              <a:t>直下に入れたリポジトリを確認する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6348"/>
          <a:stretch>
            <a:fillRect/>
          </a:stretch>
        </p:blipFill>
        <p:spPr>
          <a:xfrm>
            <a:off x="0" y="1461240"/>
            <a:ext cx="10079640" cy="5306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この中に画像をいれてみる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689"/>
          <a:stretch>
            <a:fillRect/>
          </a:stretch>
        </p:blipFill>
        <p:spPr>
          <a:xfrm>
            <a:off x="19440" y="1351800"/>
            <a:ext cx="10079640" cy="53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GitHubのソフトを確認する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6324"/>
          <a:stretch>
            <a:fillRect/>
          </a:stretch>
        </p:blipFill>
        <p:spPr>
          <a:xfrm>
            <a:off x="-16560" y="1315800"/>
            <a:ext cx="10079640" cy="53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1512000" y="2088000"/>
            <a:ext cx="936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 flipV="1">
            <a:off x="2448000" y="2232000"/>
            <a:ext cx="792000" cy="72108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51999" y="3024000"/>
            <a:ext cx="5040000" cy="318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先ほど追加した画像ファイルが読み込まれている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Gh-pagesにコミットする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974"/>
          <a:stretch>
            <a:fillRect/>
          </a:stretch>
        </p:blipFill>
        <p:spPr>
          <a:xfrm>
            <a:off x="360" y="1368000"/>
            <a:ext cx="10079640" cy="53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1512000" y="5544000"/>
            <a:ext cx="2808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1494360" y="5814360"/>
            <a:ext cx="2808000" cy="44963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1512720" y="6336720"/>
            <a:ext cx="2808000" cy="287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直線コネクタ 6"/>
          <p:cNvSpPr/>
          <p:nvPr/>
        </p:nvSpPr>
        <p:spPr>
          <a:xfrm flipV="1">
            <a:off x="2160000" y="4536000"/>
            <a:ext cx="720000" cy="1008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872000" y="4248000"/>
            <a:ext cx="2015999" cy="43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①タイトルを入れる</a:t>
            </a:r>
          </a:p>
        </p:txBody>
      </p:sp>
      <p:sp>
        <p:nvSpPr>
          <p:cNvPr id="9" name="直線コネクタ 8"/>
          <p:cNvSpPr/>
          <p:nvPr/>
        </p:nvSpPr>
        <p:spPr>
          <a:xfrm flipH="1" flipV="1">
            <a:off x="1134360" y="5112000"/>
            <a:ext cx="360000" cy="1008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44000" y="4788000"/>
            <a:ext cx="2015999" cy="43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②説明を入れる</a:t>
            </a:r>
          </a:p>
        </p:txBody>
      </p:sp>
      <p:sp>
        <p:nvSpPr>
          <p:cNvPr id="11" name="直線コネクタ 10"/>
          <p:cNvSpPr/>
          <p:nvPr/>
        </p:nvSpPr>
        <p:spPr>
          <a:xfrm flipH="1" flipV="1">
            <a:off x="2736000" y="6623999"/>
            <a:ext cx="1080000" cy="504001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80000" y="7020000"/>
            <a:ext cx="2015999" cy="432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③ここをクリック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Syncをクリック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079"/>
          <a:stretch>
            <a:fillRect/>
          </a:stretch>
        </p:blipFill>
        <p:spPr>
          <a:xfrm>
            <a:off x="360" y="1245239"/>
            <a:ext cx="10079640" cy="53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8928000" y="1440000"/>
            <a:ext cx="792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V="1">
            <a:off x="7632000" y="1563480"/>
            <a:ext cx="1296000" cy="38052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20000" y="1741680"/>
            <a:ext cx="230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syncをクリック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再び</a:t>
            </a:r>
            <a:r>
              <a:rPr lang="en-US" altLang="ja-JP"/>
              <a:t>web</a:t>
            </a:r>
            <a:r>
              <a:rPr lang="ja-JP" altLang="en-US"/>
              <a:t>ブラウザ上の</a:t>
            </a:r>
            <a:r>
              <a:rPr lang="en-US" altLang="ja-JP"/>
              <a:t>GitHub</a:t>
            </a:r>
            <a:r>
              <a:rPr lang="ja-JP" altLang="en-US"/>
              <a:t>を確認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432" r="4637" b="5974"/>
          <a:stretch>
            <a:fillRect/>
          </a:stretch>
        </p:blipFill>
        <p:spPr>
          <a:xfrm>
            <a:off x="216000" y="1944000"/>
            <a:ext cx="9612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1584000" y="4176000"/>
            <a:ext cx="5832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V="1">
            <a:off x="936000" y="4299480"/>
            <a:ext cx="648000" cy="124452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8000" y="5544000"/>
            <a:ext cx="5112000" cy="318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先ほど読み込んだ画像ファイルが追加されている</a:t>
            </a:r>
          </a:p>
        </p:txBody>
      </p:sp>
      <p:sp>
        <p:nvSpPr>
          <p:cNvPr id="7" name="フリーフォーム 6"/>
          <p:cNvSpPr/>
          <p:nvPr/>
        </p:nvSpPr>
        <p:spPr>
          <a:xfrm>
            <a:off x="7488000" y="4176000"/>
            <a:ext cx="1296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8" name="直線コネクタ 7"/>
          <p:cNvSpPr/>
          <p:nvPr/>
        </p:nvSpPr>
        <p:spPr>
          <a:xfrm flipV="1">
            <a:off x="8424000" y="1944000"/>
            <a:ext cx="0" cy="2232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632000" y="1525680"/>
            <a:ext cx="158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settingを選択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URLをコピー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0423" r="3605" b="5714"/>
          <a:stretch>
            <a:fillRect/>
          </a:stretch>
        </p:blipFill>
        <p:spPr>
          <a:xfrm>
            <a:off x="183960" y="2102400"/>
            <a:ext cx="9716039" cy="4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/>
          <p:cNvSpPr txBox="1"/>
          <p:nvPr/>
        </p:nvSpPr>
        <p:spPr>
          <a:xfrm>
            <a:off x="1841399" y="1261440"/>
            <a:ext cx="710855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http://seabook0303.github.io/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リポジトリ名</a:t>
            </a: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/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ディレクトリ</a:t>
            </a: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/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ファイル名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44000" y="1669319"/>
            <a:ext cx="655200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例</a:t>
            </a: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) http://seabook0303.github.io/20150704test/IMGP0055.JPG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GitHubに読み込んだ画像の表示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19440" y="1423799"/>
            <a:ext cx="10079640" cy="56667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503999" y="4248000"/>
            <a:ext cx="7920000" cy="1262160"/>
          </a:xfrm>
        </p:spPr>
        <p:txBody>
          <a:bodyPr/>
          <a:lstStyle/>
          <a:p>
            <a:pPr lvl="0"/>
            <a:r>
              <a:rPr lang="en-US"/>
              <a:t>GitHubにCesiumを入れる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GitHubにログイン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528000" y="1741680"/>
            <a:ext cx="3168000" cy="4302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https://github.com/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9788" r="1425" b="5079"/>
          <a:stretch>
            <a:fillRect/>
          </a:stretch>
        </p:blipFill>
        <p:spPr>
          <a:xfrm>
            <a:off x="72000" y="2340000"/>
            <a:ext cx="9936000" cy="48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フリーフォーム 4"/>
          <p:cNvSpPr/>
          <p:nvPr/>
        </p:nvSpPr>
        <p:spPr>
          <a:xfrm>
            <a:off x="8136000" y="2484000"/>
            <a:ext cx="57600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 flipH="1">
            <a:off x="8424000" y="1944000"/>
            <a:ext cx="144000" cy="540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488000" y="1625039"/>
            <a:ext cx="2376000" cy="318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ここからサインイン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データの中身を確認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974"/>
          <a:stretch>
            <a:fillRect/>
          </a:stretch>
        </p:blipFill>
        <p:spPr>
          <a:xfrm>
            <a:off x="360" y="1512000"/>
            <a:ext cx="10079640" cy="53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Cesium.js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079"/>
          <a:stretch>
            <a:fillRect/>
          </a:stretch>
        </p:blipFill>
        <p:spPr>
          <a:xfrm>
            <a:off x="576000" y="3636000"/>
            <a:ext cx="6192000" cy="36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 t="1801" r="39998" b="62254"/>
          <a:stretch>
            <a:fillRect/>
          </a:stretch>
        </p:blipFill>
        <p:spPr>
          <a:xfrm>
            <a:off x="2016360" y="1455480"/>
            <a:ext cx="6047640" cy="20365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フリーフォーム 4"/>
          <p:cNvSpPr/>
          <p:nvPr/>
        </p:nvSpPr>
        <p:spPr>
          <a:xfrm>
            <a:off x="7056000" y="2448000"/>
            <a:ext cx="792000" cy="93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 flipH="1">
            <a:off x="7040880" y="3600000"/>
            <a:ext cx="360000" cy="1728000"/>
          </a:xfrm>
          <a:prstGeom prst="line">
            <a:avLst/>
          </a:prstGeom>
          <a:noFill/>
          <a:ln w="72000">
            <a:solidFill>
              <a:srgbClr val="FF3333"/>
            </a:solidFill>
            <a:prstDash val="solid"/>
            <a:tailEnd type="arrow"/>
          </a:ln>
        </p:spPr>
        <p:txBody>
          <a:bodyPr vert="horz" wrap="none" lIns="126000" tIns="81000" rIns="126000" bIns="81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236000" y="5903999"/>
            <a:ext cx="253512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Cesiumのデータ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400880" y="4608000"/>
            <a:ext cx="2463120" cy="8308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メモ帳やTeraPadで開いてみると、長いスクリプトが表示される.</a:t>
            </a:r>
          </a:p>
        </p:txBody>
      </p:sp>
      <p:sp>
        <p:nvSpPr>
          <p:cNvPr id="9" name="直線コネクタ 8"/>
          <p:cNvSpPr/>
          <p:nvPr/>
        </p:nvSpPr>
        <p:spPr>
          <a:xfrm>
            <a:off x="8496000" y="5438880"/>
            <a:ext cx="0" cy="4651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10" name="フリーフォーム 9"/>
          <p:cNvSpPr/>
          <p:nvPr/>
        </p:nvSpPr>
        <p:spPr>
          <a:xfrm>
            <a:off x="7343999" y="4502880"/>
            <a:ext cx="2376000" cy="18331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App.js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r="54994" b="64414"/>
          <a:stretch>
            <a:fillRect/>
          </a:stretch>
        </p:blipFill>
        <p:spPr>
          <a:xfrm>
            <a:off x="576000" y="4104000"/>
            <a:ext cx="4536000" cy="20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 t="276" r="47330" b="59050"/>
          <a:stretch>
            <a:fillRect/>
          </a:stretch>
        </p:blipFill>
        <p:spPr>
          <a:xfrm>
            <a:off x="4248000" y="1512000"/>
            <a:ext cx="5308559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フリーフォーム 4"/>
          <p:cNvSpPr/>
          <p:nvPr/>
        </p:nvSpPr>
        <p:spPr>
          <a:xfrm>
            <a:off x="5976000" y="2556000"/>
            <a:ext cx="792000" cy="93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 flipH="1">
            <a:off x="5400000" y="3671999"/>
            <a:ext cx="936000" cy="1152001"/>
          </a:xfrm>
          <a:prstGeom prst="line">
            <a:avLst/>
          </a:prstGeom>
          <a:noFill/>
          <a:ln w="72000">
            <a:solidFill>
              <a:srgbClr val="FF3333"/>
            </a:solidFill>
            <a:prstDash val="solid"/>
            <a:tailEnd type="arrow"/>
          </a:ln>
        </p:spPr>
        <p:txBody>
          <a:bodyPr vert="horz" wrap="none" lIns="126000" tIns="81000" rIns="126000" bIns="81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480000" y="4073040"/>
            <a:ext cx="2592000" cy="318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一行だけ書かれている。</a:t>
            </a:r>
          </a:p>
        </p:txBody>
      </p:sp>
      <p:sp>
        <p:nvSpPr>
          <p:cNvPr id="8" name="直線コネクタ 7"/>
          <p:cNvSpPr/>
          <p:nvPr/>
        </p:nvSpPr>
        <p:spPr>
          <a:xfrm>
            <a:off x="7776000" y="4430880"/>
            <a:ext cx="0" cy="46512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372000" y="4932000"/>
            <a:ext cx="2808000" cy="5749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Cesium viewerを呼び出すための記述</a:t>
            </a:r>
          </a:p>
        </p:txBody>
      </p:sp>
      <p:sp>
        <p:nvSpPr>
          <p:cNvPr id="10" name="フリーフォーム 9"/>
          <p:cNvSpPr/>
          <p:nvPr/>
        </p:nvSpPr>
        <p:spPr>
          <a:xfrm>
            <a:off x="6336000" y="3926880"/>
            <a:ext cx="2808000" cy="1833119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296000" y="6277680"/>
            <a:ext cx="7632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KMLなど作成された地図を表示させたいときには2行目以下に記述していく.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commitをクリック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6348"/>
          <a:stretch>
            <a:fillRect/>
          </a:stretch>
        </p:blipFill>
        <p:spPr>
          <a:xfrm>
            <a:off x="360" y="1605240"/>
            <a:ext cx="10079640" cy="53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1584000" y="5688000"/>
            <a:ext cx="2736000" cy="122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64000" y="6021720"/>
            <a:ext cx="51120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summaryにタイトル、descriptionに説明を記述してcommit to gh-pageをクリック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githubにアップ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6348"/>
          <a:stretch>
            <a:fillRect/>
          </a:stretch>
        </p:blipFill>
        <p:spPr>
          <a:xfrm>
            <a:off x="360" y="1728000"/>
            <a:ext cx="10079640" cy="53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9000000" y="1908000"/>
            <a:ext cx="720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 flipV="1">
            <a:off x="7920000" y="1728000"/>
            <a:ext cx="1080000" cy="180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408000" y="1563480"/>
            <a:ext cx="1800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syncをクリック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データの読み込みの確認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50080" y="1525320"/>
            <a:ext cx="909792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 http://seabook0303.github.io/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リポジトリ名</a:t>
            </a: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/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ディレクトリ</a:t>
            </a: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/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ファイル名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http://seabook0303.github.io/20150704test/cesium-starter-app-Iknowshachu/index.html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058" r="2139" b="6348"/>
          <a:stretch>
            <a:fillRect/>
          </a:stretch>
        </p:blipFill>
        <p:spPr>
          <a:xfrm>
            <a:off x="108000" y="2340000"/>
            <a:ext cx="9864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フリーフォーム 4"/>
          <p:cNvSpPr/>
          <p:nvPr/>
        </p:nvSpPr>
        <p:spPr>
          <a:xfrm>
            <a:off x="8063999" y="2127600"/>
            <a:ext cx="1224000" cy="3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 flipV="1">
            <a:off x="9072000" y="2127600"/>
            <a:ext cx="0" cy="26964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8321760" y="4880520"/>
            <a:ext cx="1655999" cy="2901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Index.html</a:t>
            </a:r>
            <a:r>
              <a:rPr lang="ja-JP" sz="14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を指定</a:t>
            </a:r>
          </a:p>
        </p:txBody>
      </p:sp>
      <p:sp>
        <p:nvSpPr>
          <p:cNvPr id="8" name="フリーフォーム 7"/>
          <p:cNvSpPr/>
          <p:nvPr/>
        </p:nvSpPr>
        <p:spPr>
          <a:xfrm>
            <a:off x="1440000" y="5256000"/>
            <a:ext cx="5832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9" name="直線コネクタ 8"/>
          <p:cNvSpPr/>
          <p:nvPr/>
        </p:nvSpPr>
        <p:spPr>
          <a:xfrm flipH="1" flipV="1">
            <a:off x="1080000" y="4464000"/>
            <a:ext cx="360000" cy="792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08000" y="4031999"/>
            <a:ext cx="1332000" cy="44747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4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データが読み込まれている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CesiumViewerが立ち上がる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974"/>
          <a:stretch>
            <a:fillRect/>
          </a:stretch>
        </p:blipFill>
        <p:spPr>
          <a:xfrm>
            <a:off x="0" y="1681200"/>
            <a:ext cx="10079640" cy="53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936000" y="1872000"/>
            <a:ext cx="4680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 flipV="1">
            <a:off x="2520000" y="1548000"/>
            <a:ext cx="144000" cy="252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88000" y="1201679"/>
            <a:ext cx="2520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新しいタブにURLを入力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360000" y="4248000"/>
            <a:ext cx="8424000" cy="1262160"/>
          </a:xfrm>
        </p:spPr>
        <p:txBody>
          <a:bodyPr/>
          <a:lstStyle/>
          <a:p>
            <a:pPr lvl="0"/>
            <a:r>
              <a:rPr lang="en-US"/>
              <a:t>Cesiumビューアの初期視点の設定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974"/>
          <a:stretch>
            <a:fillRect/>
          </a:stretch>
        </p:blipFill>
        <p:spPr>
          <a:xfrm>
            <a:off x="0" y="1512000"/>
            <a:ext cx="10079640" cy="53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App.jsを開く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720000" y="681840"/>
            <a:ext cx="8424000" cy="1262160"/>
          </a:xfrm>
        </p:spPr>
        <p:txBody>
          <a:bodyPr/>
          <a:lstStyle/>
          <a:p>
            <a:pPr lvl="0"/>
            <a:r>
              <a:rPr lang="en-US"/>
              <a:t>Cesiumビューアの初期視点の設定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r="36312" b="81565"/>
          <a:stretch>
            <a:fillRect/>
          </a:stretch>
        </p:blipFill>
        <p:spPr>
          <a:xfrm>
            <a:off x="936000" y="2664000"/>
            <a:ext cx="8136000" cy="15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88000" y="4896360"/>
            <a:ext cx="9648000" cy="1114559"/>
          </a:xfrm>
          <a:prstGeom prst="rect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var viewer = new Cesium.Viewer('cesiumContainer');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viewer.camera.viewRectangle(Cesium.Rectangle.fromDegrees(114.591, -45.837, 148.970, -5.730));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0" y="301320"/>
            <a:ext cx="10080000" cy="1262160"/>
          </a:xfrm>
        </p:spPr>
        <p:txBody>
          <a:bodyPr/>
          <a:lstStyle/>
          <a:p>
            <a:pPr lvl="0"/>
            <a:r>
              <a:rPr lang="ja-JP" altLang="en-US" sz="3600"/>
              <a:t>ユーザー名とパスワードを入れてサインインする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0084" r="902" b="6959"/>
          <a:stretch>
            <a:fillRect/>
          </a:stretch>
        </p:blipFill>
        <p:spPr>
          <a:xfrm>
            <a:off x="72000" y="1707480"/>
            <a:ext cx="9988560" cy="47005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3744000" y="3240000"/>
            <a:ext cx="280800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3744000" y="3744000"/>
            <a:ext cx="280800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3726360" y="4122360"/>
            <a:ext cx="62964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0" y="681840"/>
            <a:ext cx="10080000" cy="1262160"/>
          </a:xfrm>
        </p:spPr>
        <p:txBody>
          <a:bodyPr/>
          <a:lstStyle/>
          <a:p>
            <a:pPr lvl="0"/>
            <a:r>
              <a:rPr lang="en-US" sz="3200"/>
              <a:t>Cesium</a:t>
            </a:r>
            <a:r>
              <a:rPr lang="ja-JP" altLang="en-US" sz="3200"/>
              <a:t>ビューアで初期表示をオーストラリアにする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432" b="5974"/>
          <a:stretch>
            <a:fillRect/>
          </a:stretch>
        </p:blipFill>
        <p:spPr>
          <a:xfrm>
            <a:off x="360" y="2124000"/>
            <a:ext cx="1007964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503999" y="4248000"/>
            <a:ext cx="7920000" cy="1262160"/>
          </a:xfrm>
        </p:spPr>
        <p:txBody>
          <a:bodyPr/>
          <a:lstStyle/>
          <a:p>
            <a:pPr lvl="0"/>
            <a:r>
              <a:rPr lang="en-US"/>
              <a:t>Google EarthでKML,KMZを作成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Google Earthを立ち上げる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079"/>
          <a:stretch>
            <a:fillRect/>
          </a:stretch>
        </p:blipFill>
        <p:spPr>
          <a:xfrm>
            <a:off x="360" y="1641240"/>
            <a:ext cx="10079640" cy="537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ピンを作成する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079"/>
          <a:stretch>
            <a:fillRect/>
          </a:stretch>
        </p:blipFill>
        <p:spPr>
          <a:xfrm>
            <a:off x="360" y="1533240"/>
            <a:ext cx="10079640" cy="53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360000" y="4031999"/>
            <a:ext cx="3600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V="1">
            <a:off x="2232000" y="4248000"/>
            <a:ext cx="864000" cy="648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32000" y="4968000"/>
            <a:ext cx="34560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GitHubに格納した画像ファイルのURLを指定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079"/>
          <a:stretch>
            <a:fillRect/>
          </a:stretch>
        </p:blipFill>
        <p:spPr>
          <a:xfrm>
            <a:off x="0" y="1461240"/>
            <a:ext cx="10079640" cy="53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ルートを作成する</a:t>
            </a:r>
          </a:p>
        </p:txBody>
      </p:sp>
      <p:sp>
        <p:nvSpPr>
          <p:cNvPr id="4" name="フリーフォーム 3"/>
          <p:cNvSpPr/>
          <p:nvPr/>
        </p:nvSpPr>
        <p:spPr>
          <a:xfrm>
            <a:off x="79560" y="2736000"/>
            <a:ext cx="1720440" cy="86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88000" y="2951999"/>
            <a:ext cx="3456000" cy="57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今回はさっぽろテレビ塔から札幌駅までのルートを検索してみる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079"/>
          <a:stretch>
            <a:fillRect/>
          </a:stretch>
        </p:blipFill>
        <p:spPr>
          <a:xfrm>
            <a:off x="0" y="1512000"/>
            <a:ext cx="10079640" cy="53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ルートを作成する</a:t>
            </a:r>
          </a:p>
        </p:txBody>
      </p:sp>
      <p:sp>
        <p:nvSpPr>
          <p:cNvPr id="4" name="フリーフォーム 3"/>
          <p:cNvSpPr/>
          <p:nvPr/>
        </p:nvSpPr>
        <p:spPr>
          <a:xfrm>
            <a:off x="0" y="4896000"/>
            <a:ext cx="28044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015999" y="4896000"/>
            <a:ext cx="3456000" cy="318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検索結果をお気に入りへコピー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4705"/>
          <a:stretch>
            <a:fillRect/>
          </a:stretch>
        </p:blipFill>
        <p:spPr>
          <a:xfrm>
            <a:off x="360" y="1872000"/>
            <a:ext cx="1007964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ルートを作成する</a:t>
            </a:r>
          </a:p>
        </p:txBody>
      </p:sp>
      <p:sp>
        <p:nvSpPr>
          <p:cNvPr id="4" name="フリーフォーム 3"/>
          <p:cNvSpPr/>
          <p:nvPr/>
        </p:nvSpPr>
        <p:spPr>
          <a:xfrm>
            <a:off x="295560" y="4248000"/>
            <a:ext cx="136044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44000" y="4289040"/>
            <a:ext cx="3456000" cy="318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余分な検索結果は削除しておく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079"/>
          <a:stretch>
            <a:fillRect/>
          </a:stretch>
        </p:blipFill>
        <p:spPr>
          <a:xfrm>
            <a:off x="360" y="1677240"/>
            <a:ext cx="10079640" cy="53787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ルートを作成する</a:t>
            </a:r>
          </a:p>
        </p:txBody>
      </p:sp>
      <p:sp>
        <p:nvSpPr>
          <p:cNvPr id="4" name="フリーフォーム 3"/>
          <p:cNvSpPr/>
          <p:nvPr/>
        </p:nvSpPr>
        <p:spPr>
          <a:xfrm>
            <a:off x="871559" y="5040000"/>
            <a:ext cx="208044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96000" y="5040000"/>
            <a:ext cx="180000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KML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で保存する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36000" y="4248000"/>
            <a:ext cx="9576000" cy="1262160"/>
          </a:xfrm>
        </p:spPr>
        <p:txBody>
          <a:bodyPr/>
          <a:lstStyle/>
          <a:p>
            <a:pPr lvl="0"/>
            <a:r>
              <a:rPr lang="en-US"/>
              <a:t>KML・KMZをCesium Viewerで表示する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974"/>
          <a:stretch>
            <a:fillRect/>
          </a:stretch>
        </p:blipFill>
        <p:spPr>
          <a:xfrm>
            <a:off x="0" y="1440000"/>
            <a:ext cx="10079640" cy="53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保存された</a:t>
            </a:r>
          </a:p>
        </p:txBody>
      </p:sp>
      <p:sp>
        <p:nvSpPr>
          <p:cNvPr id="4" name="フリーフォーム 3"/>
          <p:cNvSpPr/>
          <p:nvPr/>
        </p:nvSpPr>
        <p:spPr>
          <a:xfrm>
            <a:off x="1728000" y="2448000"/>
            <a:ext cx="792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944000" y="3757679"/>
            <a:ext cx="4464000" cy="346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この</a:t>
            </a: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KML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を</a:t>
            </a: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Cesium Viewer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で表示させる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GitHubにサインインできた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432" r="1428" b="5974"/>
          <a:stretch>
            <a:fillRect/>
          </a:stretch>
        </p:blipFill>
        <p:spPr>
          <a:xfrm>
            <a:off x="72360" y="2052000"/>
            <a:ext cx="9935640" cy="4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0162" b="5974"/>
          <a:stretch>
            <a:fillRect/>
          </a:stretch>
        </p:blipFill>
        <p:spPr>
          <a:xfrm>
            <a:off x="0" y="2232000"/>
            <a:ext cx="10079640" cy="4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KMLを追加する</a:t>
            </a:r>
          </a:p>
        </p:txBody>
      </p:sp>
      <p:sp>
        <p:nvSpPr>
          <p:cNvPr id="4" name="フリーフォーム 3"/>
          <p:cNvSpPr/>
          <p:nvPr/>
        </p:nvSpPr>
        <p:spPr>
          <a:xfrm>
            <a:off x="1368000" y="5112000"/>
            <a:ext cx="5832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5974"/>
          <a:stretch>
            <a:fillRect/>
          </a:stretch>
        </p:blipFill>
        <p:spPr>
          <a:xfrm>
            <a:off x="0" y="1512000"/>
            <a:ext cx="10079640" cy="53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App.jsを開く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sz="3600"/>
              <a:t>KML</a:t>
            </a:r>
            <a:r>
              <a:rPr lang="ja-JP" altLang="en-US" sz="3600"/>
              <a:t>を読み込ませるための一文を入れる</a:t>
            </a:r>
          </a:p>
        </p:txBody>
      </p:sp>
      <p:sp>
        <p:nvSpPr>
          <p:cNvPr id="3" name="フリーフォーム 2"/>
          <p:cNvSpPr/>
          <p:nvPr/>
        </p:nvSpPr>
        <p:spPr>
          <a:xfrm>
            <a:off x="1368000" y="5112000"/>
            <a:ext cx="5832000" cy="21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r="1428" b="6348"/>
          <a:stretch>
            <a:fillRect/>
          </a:stretch>
        </p:blipFill>
        <p:spPr>
          <a:xfrm>
            <a:off x="72360" y="1461240"/>
            <a:ext cx="9935640" cy="53067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/>
          <p:cNvSpPr txBox="1"/>
          <p:nvPr/>
        </p:nvSpPr>
        <p:spPr>
          <a:xfrm>
            <a:off x="288000" y="3781440"/>
            <a:ext cx="9648000" cy="1114559"/>
          </a:xfrm>
          <a:prstGeom prst="rect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var viewer = new Cesium.Viewer('cesiumContainer');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viewer.dataSources.add(Cesium.KmlDataSource.load('http://seabook0303.github.io/20150704test/cesium-starter-app-Ikowshachu/Source/20150704KML.kml'));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432" b="5974"/>
          <a:stretch>
            <a:fillRect/>
          </a:stretch>
        </p:blipFill>
        <p:spPr>
          <a:xfrm>
            <a:off x="-720" y="2215800"/>
            <a:ext cx="1007964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>
          <a:xfrm>
            <a:off x="550080" y="301320"/>
            <a:ext cx="9071640" cy="1262160"/>
          </a:xfrm>
        </p:spPr>
        <p:txBody>
          <a:bodyPr/>
          <a:lstStyle/>
          <a:p>
            <a:pPr lvl="0"/>
            <a:r>
              <a:rPr lang="en-US"/>
              <a:t>Cesium viewerでKMLを表示する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50080" y="1525680"/>
            <a:ext cx="909792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 http://seabook0303.github.io/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リポジトリ名</a:t>
            </a: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/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ディレクトリ</a:t>
            </a: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/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ファイル名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http://seabook0303.github.io/20150704test/cesium-starter-app-Iknowshachu/index.html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36000" y="4248000"/>
            <a:ext cx="7380000" cy="1262160"/>
          </a:xfrm>
        </p:spPr>
        <p:txBody>
          <a:bodyPr/>
          <a:lstStyle/>
          <a:p>
            <a:pPr lvl="0"/>
            <a:r>
              <a:rPr lang="ja-JP" altLang="en-US"/>
              <a:t>番外編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リポジトリに解凍したフォルダを入れる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4705"/>
          <a:stretch>
            <a:fillRect/>
          </a:stretch>
        </p:blipFill>
        <p:spPr>
          <a:xfrm>
            <a:off x="360" y="1655999"/>
            <a:ext cx="10079640" cy="5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2520000" y="2736000"/>
            <a:ext cx="792000" cy="108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72000" y="468720"/>
            <a:ext cx="9936000" cy="1262160"/>
          </a:xfrm>
        </p:spPr>
        <p:txBody>
          <a:bodyPr/>
          <a:lstStyle/>
          <a:p>
            <a:pPr lvl="0"/>
            <a:r>
              <a:rPr lang="ja-JP" altLang="en-US"/>
              <a:t>ホームページへの</a:t>
            </a:r>
            <a:r>
              <a:rPr lang="en-US" altLang="ja-JP"/>
              <a:t>Cesium</a:t>
            </a:r>
            <a:r>
              <a:rPr lang="ja-JP" altLang="en-US"/>
              <a:t>を埋め込み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526" r="1417" b="8228"/>
          <a:stretch>
            <a:fillRect/>
          </a:stretch>
        </p:blipFill>
        <p:spPr>
          <a:xfrm>
            <a:off x="71280" y="2185200"/>
            <a:ext cx="9936720" cy="454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/>
          <p:cNvSpPr txBox="1"/>
          <p:nvPr/>
        </p:nvSpPr>
        <p:spPr>
          <a:xfrm>
            <a:off x="590040" y="1512000"/>
            <a:ext cx="9057960" cy="6026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file:///C:/Users/user/Downloads/cesium-starter-app_Iknowshachu%20(2)/cesium-starter-app_Iknowshachu/preview.html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72000" y="468720"/>
            <a:ext cx="9936000" cy="1262160"/>
          </a:xfrm>
        </p:spPr>
        <p:txBody>
          <a:bodyPr/>
          <a:lstStyle/>
          <a:p>
            <a:pPr lvl="0"/>
            <a:r>
              <a:rPr lang="en-US"/>
              <a:t>Preview.htmlを立ち上げる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b="47904"/>
          <a:stretch>
            <a:fillRect/>
          </a:stretch>
        </p:blipFill>
        <p:spPr>
          <a:xfrm>
            <a:off x="0" y="2108880"/>
            <a:ext cx="10079640" cy="295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72000" y="753840"/>
            <a:ext cx="9936000" cy="1262160"/>
          </a:xfrm>
        </p:spPr>
        <p:txBody>
          <a:bodyPr/>
          <a:lstStyle/>
          <a:p>
            <a:pPr lvl="0"/>
            <a:r>
              <a:rPr lang="ja-JP" altLang="en-US"/>
              <a:t>ホームページが立ち上がった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526" r="1417" b="8228"/>
          <a:stretch>
            <a:fillRect/>
          </a:stretch>
        </p:blipFill>
        <p:spPr>
          <a:xfrm>
            <a:off x="71280" y="2185200"/>
            <a:ext cx="9936720" cy="45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72000" y="537840"/>
            <a:ext cx="9936000" cy="1262160"/>
          </a:xfrm>
        </p:spPr>
        <p:txBody>
          <a:bodyPr/>
          <a:lstStyle/>
          <a:p>
            <a:pPr lvl="0"/>
            <a:r>
              <a:rPr lang="en-US"/>
              <a:t>Demoで様々なデータを確認できる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0162" b="5974"/>
          <a:stretch>
            <a:fillRect/>
          </a:stretch>
        </p:blipFill>
        <p:spPr>
          <a:xfrm>
            <a:off x="0" y="2232000"/>
            <a:ext cx="10079640" cy="4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/>
          <p:cNvSpPr txBox="1"/>
          <p:nvPr/>
        </p:nvSpPr>
        <p:spPr>
          <a:xfrm>
            <a:off x="494640" y="1604520"/>
            <a:ext cx="921204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http://cesiumjs.org/Cesium/Apps/Sandcastle/index.html?src=KML.html&amp;label=Showcases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新しいリポジトリを作成する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0162" r="3046" b="7244"/>
          <a:stretch>
            <a:fillRect/>
          </a:stretch>
        </p:blipFill>
        <p:spPr>
          <a:xfrm>
            <a:off x="163440" y="2232000"/>
            <a:ext cx="977256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8136000" y="2304000"/>
            <a:ext cx="28800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7056000" y="2646360"/>
            <a:ext cx="144000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 flipH="1">
            <a:off x="8310599" y="1722600"/>
            <a:ext cx="144000" cy="54000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768000" y="1445039"/>
            <a:ext cx="2880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＋→New repositoryを選択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リポジトリを作成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1432" r="2139" b="5974"/>
          <a:stretch>
            <a:fillRect/>
          </a:stretch>
        </p:blipFill>
        <p:spPr>
          <a:xfrm>
            <a:off x="0" y="2304000"/>
            <a:ext cx="9864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3600000" y="2951999"/>
            <a:ext cx="194400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2304000" y="5903999"/>
            <a:ext cx="1152000" cy="28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フリーフォーム 5"/>
          <p:cNvSpPr/>
          <p:nvPr/>
        </p:nvSpPr>
        <p:spPr>
          <a:xfrm>
            <a:off x="2304000" y="5040000"/>
            <a:ext cx="5184000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直線コネクタ 6"/>
          <p:cNvSpPr/>
          <p:nvPr/>
        </p:nvSpPr>
        <p:spPr>
          <a:xfrm flipH="1">
            <a:off x="5544000" y="3096000"/>
            <a:ext cx="1368000" cy="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48000" y="2951999"/>
            <a:ext cx="2880000" cy="318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①リポジトリ名を記入</a:t>
            </a:r>
          </a:p>
        </p:txBody>
      </p:sp>
      <p:sp>
        <p:nvSpPr>
          <p:cNvPr id="9" name="直線コネクタ 8"/>
          <p:cNvSpPr/>
          <p:nvPr/>
        </p:nvSpPr>
        <p:spPr>
          <a:xfrm flipH="1">
            <a:off x="7488000" y="5220000"/>
            <a:ext cx="432000" cy="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920000" y="5081040"/>
            <a:ext cx="2880000" cy="2689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4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②ここにチェックを入れる</a:t>
            </a:r>
          </a:p>
        </p:txBody>
      </p:sp>
      <p:sp>
        <p:nvSpPr>
          <p:cNvPr id="11" name="直線コネクタ 10"/>
          <p:cNvSpPr/>
          <p:nvPr/>
        </p:nvSpPr>
        <p:spPr>
          <a:xfrm flipH="1">
            <a:off x="3456000" y="6048000"/>
            <a:ext cx="1368000" cy="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824000" y="5903999"/>
            <a:ext cx="2880000" cy="318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③ここをクリックする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リポジトリを作成した</a:t>
            </a:r>
            <a:r>
              <a:rPr lang="en-US"/>
              <a:t/>
            </a:r>
            <a:br>
              <a:rPr lang="en-US"/>
            </a:br>
            <a:r>
              <a:rPr lang="ja-JP" altLang="en-US"/>
              <a:t>次に、リポジトリの設定を行う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10162" r="2853" b="5974"/>
          <a:stretch>
            <a:fillRect/>
          </a:stretch>
        </p:blipFill>
        <p:spPr>
          <a:xfrm>
            <a:off x="144000" y="2088000"/>
            <a:ext cx="9792000" cy="4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7416000" y="5256000"/>
            <a:ext cx="792000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直線コネクタ 4"/>
          <p:cNvSpPr/>
          <p:nvPr/>
        </p:nvSpPr>
        <p:spPr>
          <a:xfrm flipH="1">
            <a:off x="5976000" y="5441040"/>
            <a:ext cx="1367999" cy="0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464000" y="5269679"/>
            <a:ext cx="1655999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settingを選択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設定を行う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/>
          <a:stretch>
            <a:fillRect/>
          </a:stretch>
        </p:blipFill>
        <p:spPr>
          <a:xfrm>
            <a:off x="0" y="1389239"/>
            <a:ext cx="10079640" cy="56667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フリーフォーム 3"/>
          <p:cNvSpPr/>
          <p:nvPr/>
        </p:nvSpPr>
        <p:spPr>
          <a:xfrm>
            <a:off x="3096000" y="2951999"/>
            <a:ext cx="5040000" cy="194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5" name="フリーフォーム 4"/>
          <p:cNvSpPr/>
          <p:nvPr/>
        </p:nvSpPr>
        <p:spPr>
          <a:xfrm>
            <a:off x="3096000" y="3816000"/>
            <a:ext cx="1800000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36000">
            <a:solidFill>
              <a:srgbClr val="FF3333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 flipH="1">
            <a:off x="1728000" y="4001039"/>
            <a:ext cx="1368000" cy="606961"/>
          </a:xfrm>
          <a:prstGeom prst="line">
            <a:avLst/>
          </a:prstGeom>
          <a:noFill/>
          <a:ln w="0">
            <a:solidFill>
              <a:srgbClr val="FF3333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ＭＳ Ｐゴシック" pitchFamily="2"/>
              <a:cs typeface="Mangal" pitchFamily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4608000"/>
            <a:ext cx="2808000" cy="13154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ＭＳ Ｐゴシック" pitchFamily="2"/>
                <a:cs typeface="Mangal" pitchFamily="2"/>
              </a:rPr>
              <a:t>画面を下の方にスクロールしていくと、GitHub Pagesがあるので、その中のLaunch automatic generatorをクリック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標準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595</Words>
  <Application>Microsoft Office PowerPoint</Application>
  <PresentationFormat>ワイド画面</PresentationFormat>
  <Paragraphs>173</Paragraphs>
  <Slides>59</Slides>
  <Notes>59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59</vt:i4>
      </vt:variant>
    </vt:vector>
  </HeadingPairs>
  <TitlesOfParts>
    <vt:vector size="69" baseType="lpstr">
      <vt:lpstr>ＭＳ Ｐゴシック</vt:lpstr>
      <vt:lpstr>ＭＳ Ｐ明朝</vt:lpstr>
      <vt:lpstr>Arial</vt:lpstr>
      <vt:lpstr>Calibri</vt:lpstr>
      <vt:lpstr>Liberation Sans</vt:lpstr>
      <vt:lpstr>Liberation Serif</vt:lpstr>
      <vt:lpstr>Mangal</vt:lpstr>
      <vt:lpstr>Tahoma</vt:lpstr>
      <vt:lpstr>標準</vt:lpstr>
      <vt:lpstr>Default</vt:lpstr>
      <vt:lpstr>4.実践編〜Cesiumで地図を表示してみよう〜</vt:lpstr>
      <vt:lpstr>GitHubを使う</vt:lpstr>
      <vt:lpstr>GitHubにログイン</vt:lpstr>
      <vt:lpstr>ユーザー名とパスワードを入れてサインインする</vt:lpstr>
      <vt:lpstr>GitHubにサインインできた</vt:lpstr>
      <vt:lpstr>新しいリポジトリを作成する</vt:lpstr>
      <vt:lpstr>リポジトリを作成</vt:lpstr>
      <vt:lpstr>リポジトリを作成した 次に、リポジトリの設定を行う</vt:lpstr>
      <vt:lpstr>設定を行う</vt:lpstr>
      <vt:lpstr>設定を行う</vt:lpstr>
      <vt:lpstr>設定を行う</vt:lpstr>
      <vt:lpstr>branchを変更</vt:lpstr>
      <vt:lpstr>ローカルにリポジトリを複製する</vt:lpstr>
      <vt:lpstr>立ち上がらないときは・・・</vt:lpstr>
      <vt:lpstr>GitHubをたちあげる</vt:lpstr>
      <vt:lpstr>先ほど選択したリポジトリを選択</vt:lpstr>
      <vt:lpstr>cloneをクリック</vt:lpstr>
      <vt:lpstr>フォルダの作成先を選択</vt:lpstr>
      <vt:lpstr>Cloneが始まる</vt:lpstr>
      <vt:lpstr>masterを変更</vt:lpstr>
      <vt:lpstr>GitHub直下に入れたリポジトリを確認する</vt:lpstr>
      <vt:lpstr>この中に画像をいれてみる</vt:lpstr>
      <vt:lpstr>GitHubのソフトを確認する</vt:lpstr>
      <vt:lpstr>Gh-pagesにコミットする</vt:lpstr>
      <vt:lpstr>Syncをクリック</vt:lpstr>
      <vt:lpstr>再びwebブラウザ上のGitHubを確認</vt:lpstr>
      <vt:lpstr>URLをコピー</vt:lpstr>
      <vt:lpstr>GitHubに読み込んだ画像の表示</vt:lpstr>
      <vt:lpstr>GitHubにCesiumを入れる</vt:lpstr>
      <vt:lpstr>データの中身を確認</vt:lpstr>
      <vt:lpstr>Cesium.js</vt:lpstr>
      <vt:lpstr>App.js</vt:lpstr>
      <vt:lpstr>commitをクリック</vt:lpstr>
      <vt:lpstr>githubにアップ</vt:lpstr>
      <vt:lpstr>データの読み込みの確認</vt:lpstr>
      <vt:lpstr>CesiumViewerが立ち上がる</vt:lpstr>
      <vt:lpstr>Cesiumビューアの初期視点の設定</vt:lpstr>
      <vt:lpstr>App.jsを開く</vt:lpstr>
      <vt:lpstr>Cesiumビューアの初期視点の設定</vt:lpstr>
      <vt:lpstr>Cesiumビューアで初期表示をオーストラリアにする</vt:lpstr>
      <vt:lpstr>Google EarthでKML,KMZを作成</vt:lpstr>
      <vt:lpstr>Google Earthを立ち上げる</vt:lpstr>
      <vt:lpstr>ピンを作成する</vt:lpstr>
      <vt:lpstr>ルートを作成する</vt:lpstr>
      <vt:lpstr>ルートを作成する</vt:lpstr>
      <vt:lpstr>ルートを作成する</vt:lpstr>
      <vt:lpstr>ルートを作成する</vt:lpstr>
      <vt:lpstr>KML・KMZをCesium Viewerで表示する</vt:lpstr>
      <vt:lpstr>保存された</vt:lpstr>
      <vt:lpstr>KMLを追加する</vt:lpstr>
      <vt:lpstr>App.jsを開く</vt:lpstr>
      <vt:lpstr>KMLを読み込ませるための一文を入れる</vt:lpstr>
      <vt:lpstr>Cesium viewerでKMLを表示する</vt:lpstr>
      <vt:lpstr>番外編</vt:lpstr>
      <vt:lpstr>リポジトリに解凍したフォルダを入れる</vt:lpstr>
      <vt:lpstr>ホームページへのCesiumを埋め込み</vt:lpstr>
      <vt:lpstr>Preview.htmlを立ち上げる</vt:lpstr>
      <vt:lpstr>ホームページが立ち上がった</vt:lpstr>
      <vt:lpstr>Demoで様々なデータを確認できる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4.実践編〜Cesiumで地図を表示してみよう〜</dc:title>
  <dc:creator>nishi_bayashi</dc:creator>
  <cp:lastModifiedBy>西林直哉</cp:lastModifiedBy>
  <cp:revision>51</cp:revision>
  <dcterms:created xsi:type="dcterms:W3CDTF">2015-07-01T09:42:24Z</dcterms:created>
  <dcterms:modified xsi:type="dcterms:W3CDTF">2015-09-17T13:58:47Z</dcterms:modified>
</cp:coreProperties>
</file>